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63" r:id="rId3"/>
    <p:sldId id="264" r:id="rId4"/>
    <p:sldId id="273" r:id="rId5"/>
    <p:sldId id="265" r:id="rId6"/>
    <p:sldId id="274" r:id="rId7"/>
    <p:sldId id="275" r:id="rId8"/>
    <p:sldId id="276" r:id="rId9"/>
    <p:sldId id="281" r:id="rId10"/>
    <p:sldId id="266" r:id="rId11"/>
    <p:sldId id="269" r:id="rId12"/>
    <p:sldId id="277" r:id="rId13"/>
    <p:sldId id="270" r:id="rId14"/>
    <p:sldId id="278" r:id="rId15"/>
    <p:sldId id="271" r:id="rId16"/>
    <p:sldId id="267" r:id="rId17"/>
    <p:sldId id="268" r:id="rId18"/>
    <p:sldId id="272" r:id="rId19"/>
    <p:sldId id="280" r:id="rId20"/>
    <p:sldId id="259" r:id="rId21"/>
    <p:sldId id="283" r:id="rId22"/>
    <p:sldId id="284" r:id="rId23"/>
    <p:sldId id="285" r:id="rId24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202D"/>
    <a:srgbClr val="091F2A"/>
    <a:srgbClr val="10A8D9"/>
    <a:srgbClr val="042433"/>
    <a:srgbClr val="0B262F"/>
    <a:srgbClr val="12293D"/>
    <a:srgbClr val="0921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9" d="100"/>
          <a:sy n="79" d="100"/>
        </p:scale>
        <p:origin x="420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gif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jp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26.jpeg>
</file>

<file path=ppt/media/image27.jpg>
</file>

<file path=ppt/media/image28.jpg>
</file>

<file path=ppt/media/image29.jpg>
</file>

<file path=ppt/media/image3.png>
</file>

<file path=ppt/media/image30.jpg>
</file>

<file path=ppt/media/image4.jpg>
</file>

<file path=ppt/media/image5.jp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A37BBB-FDA5-9F01-E2B3-29B283EE6B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A7B0141-EBF2-41D5-E1C3-81AB4BF970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053DCAC-1FF7-5319-ECEB-532A072DE6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18624-D822-411D-9DBD-E3B0608F8650}" type="datetimeFigureOut">
              <a:rPr lang="es-MX" smtClean="0"/>
              <a:t>20/11/2024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F632836-1C1E-96E8-DD7E-AD2CE75DE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CFDCBF7-A09E-0054-F790-6E95CC17F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BAA42-A8FA-45BF-B496-90CF5444CA0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649234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2FA5DB-BE6A-CC7D-6623-E0E16FD5A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595CAFE-2E2F-9FA5-4CFD-264B12B3D2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D0FC76A-AC40-471E-42E6-7E442952B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18624-D822-411D-9DBD-E3B0608F8650}" type="datetimeFigureOut">
              <a:rPr lang="es-MX" smtClean="0"/>
              <a:t>20/11/2024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4779B1C-E0A1-0A6F-BE28-5C59B19990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E816B5F-8C3F-669C-DBE7-CA5CFBA1F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BAA42-A8FA-45BF-B496-90CF5444CA0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375389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72C50E9-C057-CF50-2D40-4E442098B2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DF28E5F-DC36-6A53-3B4A-1181A33BF2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647A0C8-CB0F-EDF1-D764-91079CF225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18624-D822-411D-9DBD-E3B0608F8650}" type="datetimeFigureOut">
              <a:rPr lang="es-MX" smtClean="0"/>
              <a:t>20/11/2024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0675906-22B9-C352-C868-C5648CFA05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4CFD82A-3774-86F1-6599-921C597C4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BAA42-A8FA-45BF-B496-90CF5444CA0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350178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3A1E07-5B93-4CDF-54BB-25CE32B26A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AD56986-4F27-6199-FC73-60B4EDA5AF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7039C2B-10DB-6D92-DBB4-7EBA97224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18624-D822-411D-9DBD-E3B0608F8650}" type="datetimeFigureOut">
              <a:rPr lang="es-MX" smtClean="0"/>
              <a:t>20/11/2024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F783334-2C2D-56F6-7A3D-FE6CAB0FF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1DAEAA7-95D0-6136-CF8A-4984B2F22F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BAA42-A8FA-45BF-B496-90CF5444CA0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396104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F7BCEE-97C5-CCD7-5F44-67819182AD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5D432E2-9C6A-BE13-3DB8-93DE5E2D0B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78771BE-1F0B-FD94-7E00-6668319ECB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18624-D822-411D-9DBD-E3B0608F8650}" type="datetimeFigureOut">
              <a:rPr lang="es-MX" smtClean="0"/>
              <a:t>20/11/2024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D3362ED-740D-5AA6-AB78-105CEF7F6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F9EF863-D96F-2DB5-FE27-96714A030A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BAA42-A8FA-45BF-B496-90CF5444CA0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096118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8EB86E-C684-9452-D6AE-4F867ADEB9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B3BE939-2C95-A3CF-5906-A15579783F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6918729-2187-A00A-7A5D-2F9CC3D318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18A436F-5AA3-3256-7247-639BA2681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18624-D822-411D-9DBD-E3B0608F8650}" type="datetimeFigureOut">
              <a:rPr lang="es-MX" smtClean="0"/>
              <a:t>20/11/2024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FB56714-C312-04AC-0A6E-F39D8A796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8497429-DEB7-F02B-1560-9BEF657A4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BAA42-A8FA-45BF-B496-90CF5444CA0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35331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E522E1-11A6-8E01-A43C-8ABF669CC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8B5CEBF-DFA5-A753-C601-A0531BE5EA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5C9C105-2CD7-B501-0FC5-6BFF7610C7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BB4530C-B4C9-FD00-CFF4-BBD0453A52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F8E22445-27DC-F794-6142-7C67D18B7F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20D48FBD-4B9E-27D0-DC56-7E147FF088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18624-D822-411D-9DBD-E3B0608F8650}" type="datetimeFigureOut">
              <a:rPr lang="es-MX" smtClean="0"/>
              <a:t>20/11/2024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849249ED-92E6-3475-53F4-78D0A93A12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6A7464A1-662A-AA9E-4AF2-3B0E02D25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BAA42-A8FA-45BF-B496-90CF5444CA0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170080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EF5E51-8211-6C23-DFC5-BC56BF4C1F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3EC3AC1F-18B0-0088-7570-D6C0D02D50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18624-D822-411D-9DBD-E3B0608F8650}" type="datetimeFigureOut">
              <a:rPr lang="es-MX" smtClean="0"/>
              <a:t>20/11/2024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C3FE5B7-CE34-9D32-EE96-CA4F2164F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0425E17-EB2C-396D-BCF2-97CC8FD7B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BAA42-A8FA-45BF-B496-90CF5444CA0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660649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6797289A-AA18-0EB2-2B8A-CF1F5EDD3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18624-D822-411D-9DBD-E3B0608F8650}" type="datetimeFigureOut">
              <a:rPr lang="es-MX" smtClean="0"/>
              <a:t>20/11/2024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D822F9CF-8D41-FFF9-9C60-3D4C55E66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A94BF34-62A1-01ED-8A07-4203037E0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BAA42-A8FA-45BF-B496-90CF5444CA0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067666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3ED877-2FBA-936B-A189-8533B3E30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CEE4289-C299-5935-0D78-104F1D8081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7B38335-541D-5E01-183B-CD5C53A11B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E055D44-5B77-5AA5-A17C-5966C942FC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18624-D822-411D-9DBD-E3B0608F8650}" type="datetimeFigureOut">
              <a:rPr lang="es-MX" smtClean="0"/>
              <a:t>20/11/2024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FDE8DC6-7694-3D08-3927-D8DEABBED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B358E50-97F9-BF54-C0A2-BFB8D753F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BAA42-A8FA-45BF-B496-90CF5444CA0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990595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ABA346-9948-001D-C4CA-561125B36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726B556A-7EA3-3E47-07AE-9ED79C797DE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8D653C0-33AE-3D0A-55C8-20649989DA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4A685A7-6A38-6241-29A5-74EACF2C95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18624-D822-411D-9DBD-E3B0608F8650}" type="datetimeFigureOut">
              <a:rPr lang="es-MX" smtClean="0"/>
              <a:t>20/11/2024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7970EB1-9D21-0A94-4364-29A1A452D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0AFFE03-512A-9014-E785-A21167D1F0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BAA42-A8FA-45BF-B496-90CF5444CA0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494599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55003761-5E7B-7751-5956-9397935F4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007C623-5309-2C22-FD72-3F7B4F31CB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30F1FE6-DB93-7F9B-8B06-CCEDF11FEC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2018624-D822-411D-9DBD-E3B0608F8650}" type="datetimeFigureOut">
              <a:rPr lang="es-MX" smtClean="0"/>
              <a:t>20/11/2024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A19B285-EF62-8DEB-9793-B0CC2EA426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AC369CB-001D-EECA-E998-83CCB61275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C0BAA42-A8FA-45BF-B496-90CF5444CA0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04195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e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e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e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jpeg"/><Relationship Id="rId5" Type="http://schemas.openxmlformats.org/officeDocument/2006/relationships/image" Target="../media/image25.jpeg"/><Relationship Id="rId4" Type="http://schemas.openxmlformats.org/officeDocument/2006/relationships/image" Target="../media/image24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jpg"/><Relationship Id="rId4" Type="http://schemas.openxmlformats.org/officeDocument/2006/relationships/image" Target="../media/image29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164CCCFD-8324-B9E8-60A6-84E64018F1F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1" t="10280" r="2181" b="17993"/>
          <a:stretch/>
        </p:blipFill>
        <p:spPr bwMode="auto">
          <a:xfrm>
            <a:off x="-2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51751AB9-CB7E-7BA1-CE73-C7743A642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8310" y="2998442"/>
            <a:ext cx="3055374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INICIANDO MAQUINA</a:t>
            </a:r>
            <a:endParaRPr lang="es-MX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90DB090A-1967-1D34-6CA9-146F914E195D}"/>
              </a:ext>
            </a:extLst>
          </p:cNvPr>
          <p:cNvSpPr txBox="1">
            <a:spLocks/>
          </p:cNvSpPr>
          <p:nvPr/>
        </p:nvSpPr>
        <p:spPr>
          <a:xfrm>
            <a:off x="1229029" y="33567"/>
            <a:ext cx="9733935" cy="11033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_tradnl" sz="32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MÁQUINA DE CUBREBOCAS </a:t>
            </a:r>
            <a:endParaRPr lang="es-MX" sz="6600" dirty="0">
              <a:solidFill>
                <a:schemeClr val="bg1"/>
              </a:solidFill>
            </a:endParaRPr>
          </a:p>
        </p:txBody>
      </p:sp>
      <p:pic>
        <p:nvPicPr>
          <p:cNvPr id="1028" name="Picture 4" descr="TecNM | Tecnológico Nacional de México Campus Iztapalapa">
            <a:extLst>
              <a:ext uri="{FF2B5EF4-FFF2-40B4-BE49-F238E27FC236}">
                <a16:creationId xmlns:a16="http://schemas.microsoft.com/office/drawing/2014/main" id="{C75EAF4B-0C08-2304-7289-D458EE1B40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59" y="5310188"/>
            <a:ext cx="2697489" cy="1325563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12A03CC1-8178-508C-3843-EDF40521C6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8176" y="5310187"/>
            <a:ext cx="1378044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72299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ECB6F213-1EE1-E84C-681E-FD2E8F63FE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C64007E2-D311-ECA2-C307-C4BF0B3C1BB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08" t="27355" r="73836" b="67315"/>
          <a:stretch/>
        </p:blipFill>
        <p:spPr>
          <a:xfrm rot="10800000">
            <a:off x="619894" y="3428999"/>
            <a:ext cx="288348" cy="385763"/>
          </a:xfrm>
          <a:prstGeom prst="chevron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11CDB7F1-6A04-A55B-1A08-E587B64CA8B0}"/>
              </a:ext>
            </a:extLst>
          </p:cNvPr>
          <p:cNvSpPr txBox="1"/>
          <p:nvPr/>
        </p:nvSpPr>
        <p:spPr>
          <a:xfrm>
            <a:off x="4752975" y="573876"/>
            <a:ext cx="13430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b="1" dirty="0">
                <a:latin typeface="Arial" panose="020B0604020202020204" pitchFamily="34" charset="0"/>
                <a:cs typeface="Arial" panose="020B0604020202020204" pitchFamily="34" charset="0"/>
              </a:rPr>
              <a:t>Menú</a:t>
            </a:r>
            <a:endParaRPr lang="es-MX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D6FF61F2-3DC3-474E-C396-373113290E1E}"/>
              </a:ext>
            </a:extLst>
          </p:cNvPr>
          <p:cNvSpPr txBox="1"/>
          <p:nvPr/>
        </p:nvSpPr>
        <p:spPr>
          <a:xfrm>
            <a:off x="1280433" y="1580426"/>
            <a:ext cx="555216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Modo manual</a:t>
            </a:r>
          </a:p>
          <a:p>
            <a:endParaRPr lang="es-E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E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Usuario: </a:t>
            </a:r>
          </a:p>
          <a:p>
            <a:br>
              <a:rPr lang="es-E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E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Contraseña:</a:t>
            </a:r>
            <a:endParaRPr lang="es-MX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Imagen 2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6929E541-36F0-BF7D-FC88-F44D7A98FA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53" t="53995" r="59609" b="13093"/>
          <a:stretch/>
        </p:blipFill>
        <p:spPr>
          <a:xfrm>
            <a:off x="9243803" y="1097096"/>
            <a:ext cx="1343024" cy="1555081"/>
          </a:xfrm>
          <a:prstGeom prst="flowChartAlternateProcess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F9EEFD1E-2385-1AF9-323A-0F450EC75B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49019" y="4376953"/>
            <a:ext cx="1132592" cy="1228575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C3339F61-413E-616B-ADF3-0B96CED56754}"/>
              </a:ext>
            </a:extLst>
          </p:cNvPr>
          <p:cNvSpPr txBox="1"/>
          <p:nvPr/>
        </p:nvSpPr>
        <p:spPr>
          <a:xfrm>
            <a:off x="9349019" y="2133836"/>
            <a:ext cx="1132592" cy="406164"/>
          </a:xfrm>
          <a:prstGeom prst="rect">
            <a:avLst/>
          </a:prstGeom>
          <a:solidFill>
            <a:srgbClr val="10A8D9"/>
          </a:solidFill>
        </p:spPr>
        <p:txBody>
          <a:bodyPr wrap="square" rtlCol="0">
            <a:spAutoFit/>
          </a:bodyPr>
          <a:lstStyle/>
          <a:p>
            <a:endParaRPr lang="es-MX" dirty="0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2B2671B7-C26A-9B8F-5BED-0D0DA6A45EAF}"/>
              </a:ext>
            </a:extLst>
          </p:cNvPr>
          <p:cNvSpPr txBox="1"/>
          <p:nvPr/>
        </p:nvSpPr>
        <p:spPr>
          <a:xfrm>
            <a:off x="9062232" y="2226757"/>
            <a:ext cx="170616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1600" b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AUTOMATICO</a:t>
            </a:r>
            <a:endParaRPr lang="es-MX" sz="1600" b="1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B396C9FE-C590-BFB3-AF89-DF2BA11FA702}"/>
              </a:ext>
            </a:extLst>
          </p:cNvPr>
          <p:cNvSpPr txBox="1"/>
          <p:nvPr/>
        </p:nvSpPr>
        <p:spPr>
          <a:xfrm>
            <a:off x="9142546" y="5130940"/>
            <a:ext cx="15455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>
                <a:solidFill>
                  <a:schemeClr val="bg2"/>
                </a:solidFill>
              </a:rPr>
              <a:t>MANUAL</a:t>
            </a:r>
            <a:endParaRPr lang="es-MX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73100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ECB6F213-1EE1-E84C-681E-FD2E8F63FE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C64007E2-D311-ECA2-C307-C4BF0B3C1BB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08" t="27355" r="73836" b="67315"/>
          <a:stretch/>
        </p:blipFill>
        <p:spPr>
          <a:xfrm rot="10800000">
            <a:off x="619894" y="3428999"/>
            <a:ext cx="288348" cy="385763"/>
          </a:xfrm>
          <a:prstGeom prst="chevron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11CDB7F1-6A04-A55B-1A08-E587B64CA8B0}"/>
              </a:ext>
            </a:extLst>
          </p:cNvPr>
          <p:cNvSpPr txBox="1"/>
          <p:nvPr/>
        </p:nvSpPr>
        <p:spPr>
          <a:xfrm>
            <a:off x="4752975" y="573876"/>
            <a:ext cx="13430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b="1" dirty="0">
                <a:latin typeface="Arial" panose="020B0604020202020204" pitchFamily="34" charset="0"/>
                <a:cs typeface="Arial" panose="020B0604020202020204" pitchFamily="34" charset="0"/>
              </a:rPr>
              <a:t>Menú</a:t>
            </a:r>
            <a:endParaRPr lang="es-MX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D6FF61F2-3DC3-474E-C396-373113290E1E}"/>
              </a:ext>
            </a:extLst>
          </p:cNvPr>
          <p:cNvSpPr txBox="1"/>
          <p:nvPr/>
        </p:nvSpPr>
        <p:spPr>
          <a:xfrm>
            <a:off x="1280433" y="1580426"/>
            <a:ext cx="555216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Modo manual</a:t>
            </a:r>
          </a:p>
          <a:p>
            <a:endParaRPr lang="es-E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E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Usuario: </a:t>
            </a:r>
          </a:p>
          <a:p>
            <a:br>
              <a:rPr lang="es-E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E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Contraseña:</a:t>
            </a:r>
            <a:endParaRPr lang="es-MX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Imagen 2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6929E541-36F0-BF7D-FC88-F44D7A98FA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53" t="53995" r="59609" b="13093"/>
          <a:stretch/>
        </p:blipFill>
        <p:spPr>
          <a:xfrm>
            <a:off x="9243803" y="1097096"/>
            <a:ext cx="1343024" cy="1555081"/>
          </a:xfrm>
          <a:prstGeom prst="flowChartAlternateProcess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F9EEFD1E-2385-1AF9-323A-0F450EC75B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49019" y="4376953"/>
            <a:ext cx="1132592" cy="1228575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C3339F61-413E-616B-ADF3-0B96CED56754}"/>
              </a:ext>
            </a:extLst>
          </p:cNvPr>
          <p:cNvSpPr txBox="1"/>
          <p:nvPr/>
        </p:nvSpPr>
        <p:spPr>
          <a:xfrm>
            <a:off x="9349019" y="2133836"/>
            <a:ext cx="1132592" cy="406164"/>
          </a:xfrm>
          <a:prstGeom prst="rect">
            <a:avLst/>
          </a:prstGeom>
          <a:solidFill>
            <a:srgbClr val="10A8D9"/>
          </a:solidFill>
        </p:spPr>
        <p:txBody>
          <a:bodyPr wrap="square" rtlCol="0">
            <a:spAutoFit/>
          </a:bodyPr>
          <a:lstStyle/>
          <a:p>
            <a:endParaRPr lang="es-MX" dirty="0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2B2671B7-C26A-9B8F-5BED-0D0DA6A45EAF}"/>
              </a:ext>
            </a:extLst>
          </p:cNvPr>
          <p:cNvSpPr txBox="1"/>
          <p:nvPr/>
        </p:nvSpPr>
        <p:spPr>
          <a:xfrm>
            <a:off x="9062232" y="2226757"/>
            <a:ext cx="170616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1600" b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AUTOMATICO</a:t>
            </a:r>
            <a:endParaRPr lang="es-MX" sz="1600" b="1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B396C9FE-C590-BFB3-AF89-DF2BA11FA702}"/>
              </a:ext>
            </a:extLst>
          </p:cNvPr>
          <p:cNvSpPr txBox="1"/>
          <p:nvPr/>
        </p:nvSpPr>
        <p:spPr>
          <a:xfrm>
            <a:off x="9142546" y="5130940"/>
            <a:ext cx="15455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>
                <a:solidFill>
                  <a:schemeClr val="bg2"/>
                </a:solidFill>
              </a:rPr>
              <a:t>MANUAL</a:t>
            </a:r>
            <a:endParaRPr lang="es-MX" b="1" dirty="0">
              <a:solidFill>
                <a:schemeClr val="bg2"/>
              </a:solidFill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9A281E23-2345-0154-22B4-A53AA091F418}"/>
              </a:ext>
            </a:extLst>
          </p:cNvPr>
          <p:cNvSpPr txBox="1"/>
          <p:nvPr/>
        </p:nvSpPr>
        <p:spPr>
          <a:xfrm>
            <a:off x="3052017" y="3991561"/>
            <a:ext cx="32868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Apague la maquina antes de entrar en modo manual</a:t>
            </a:r>
            <a:endParaRPr lang="es-MX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1C7786B1-EABF-FE7A-BE1B-87B5478EDD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0389" y="3621880"/>
            <a:ext cx="1341628" cy="12965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5888211"/>
      </p:ext>
    </p:extLst>
  </p:cSld>
  <p:clrMapOvr>
    <a:masterClrMapping/>
  </p:clrMapOvr>
  <p:transition spd="slow">
    <p:randomBar dir="vert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8023CB2F-75D7-F1CF-83C5-699E5FDE5BE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22"/>
          <a:stretch/>
        </p:blipFill>
        <p:spPr>
          <a:xfrm>
            <a:off x="0" y="1"/>
            <a:ext cx="12191999" cy="685800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8B4F2A2E-88F7-50C0-4C09-90F5A5EF50A1}"/>
              </a:ext>
            </a:extLst>
          </p:cNvPr>
          <p:cNvSpPr txBox="1"/>
          <p:nvPr/>
        </p:nvSpPr>
        <p:spPr>
          <a:xfrm>
            <a:off x="1054104" y="5567361"/>
            <a:ext cx="18433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2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Start</a:t>
            </a:r>
            <a:endParaRPr lang="es-MX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42CBA5EE-E141-EEB4-A88C-B53882265D36}"/>
              </a:ext>
            </a:extLst>
          </p:cNvPr>
          <p:cNvSpPr txBox="1"/>
          <p:nvPr/>
        </p:nvSpPr>
        <p:spPr>
          <a:xfrm>
            <a:off x="3639459" y="5536584"/>
            <a:ext cx="23222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Velocidad</a:t>
            </a:r>
            <a:endParaRPr lang="es-MX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5947CEC5-47A3-1865-0CA0-FB8A175DEE7B}"/>
              </a:ext>
            </a:extLst>
          </p:cNvPr>
          <p:cNvSpPr txBox="1"/>
          <p:nvPr/>
        </p:nvSpPr>
        <p:spPr>
          <a:xfrm>
            <a:off x="6553200" y="5675084"/>
            <a:ext cx="1843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s-MX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597B201D-6962-2DD9-A4B3-3573D840ACC8}"/>
              </a:ext>
            </a:extLst>
          </p:cNvPr>
          <p:cNvSpPr txBox="1"/>
          <p:nvPr/>
        </p:nvSpPr>
        <p:spPr>
          <a:xfrm>
            <a:off x="9042400" y="5628917"/>
            <a:ext cx="232228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Mantenimiento</a:t>
            </a:r>
            <a:endParaRPr lang="es-MX" sz="2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64957892-67C5-FC89-0100-B6EEEED4FC77}"/>
              </a:ext>
            </a:extLst>
          </p:cNvPr>
          <p:cNvSpPr txBox="1"/>
          <p:nvPr/>
        </p:nvSpPr>
        <p:spPr>
          <a:xfrm>
            <a:off x="6357258" y="5598139"/>
            <a:ext cx="23222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Temperatura</a:t>
            </a:r>
            <a:endParaRPr lang="es-MX" sz="28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91417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ECB6F213-1EE1-E84C-681E-FD2E8F63FE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C3C49E3D-47B5-23E1-4222-458881D99E2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16" t="8966" r="8489" b="10115"/>
          <a:stretch/>
        </p:blipFill>
        <p:spPr bwMode="auto">
          <a:xfrm>
            <a:off x="8996500" y="928914"/>
            <a:ext cx="1860185" cy="1872343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D6FA9129-BAE2-58E9-8601-9999C28C32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28" t="13703" r="12328" b="12646"/>
          <a:stretch/>
        </p:blipFill>
        <p:spPr bwMode="auto">
          <a:xfrm>
            <a:off x="8996499" y="4056744"/>
            <a:ext cx="1860185" cy="1818383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28F62477-762B-C099-118A-F3230C2659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5" t="57100" r="58086" b="12722"/>
          <a:stretch/>
        </p:blipFill>
        <p:spPr bwMode="auto">
          <a:xfrm>
            <a:off x="9258300" y="1272658"/>
            <a:ext cx="1257299" cy="123312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>
            <a:extLst>
              <a:ext uri="{FF2B5EF4-FFF2-40B4-BE49-F238E27FC236}">
                <a16:creationId xmlns:a16="http://schemas.microsoft.com/office/drawing/2014/main" id="{E4D1C103-AAC8-1F5B-DE96-5878BA3E07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767" t="56951" r="10873" b="11540"/>
          <a:stretch/>
        </p:blipFill>
        <p:spPr bwMode="auto">
          <a:xfrm>
            <a:off x="9297941" y="4334321"/>
            <a:ext cx="1257299" cy="1263228"/>
          </a:xfrm>
          <a:prstGeom prst="flowChartConnector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C64007E2-D311-ECA2-C307-C4BF0B3C1BB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08" t="27355" r="73836" b="67315"/>
          <a:stretch/>
        </p:blipFill>
        <p:spPr>
          <a:xfrm rot="10800000">
            <a:off x="619894" y="3428999"/>
            <a:ext cx="288348" cy="385763"/>
          </a:xfrm>
          <a:prstGeom prst="chevron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11CDB7F1-6A04-A55B-1A08-E587B64CA8B0}"/>
              </a:ext>
            </a:extLst>
          </p:cNvPr>
          <p:cNvSpPr txBox="1"/>
          <p:nvPr/>
        </p:nvSpPr>
        <p:spPr>
          <a:xfrm>
            <a:off x="4752975" y="573876"/>
            <a:ext cx="13430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b="1" dirty="0">
                <a:latin typeface="Arial" panose="020B0604020202020204" pitchFamily="34" charset="0"/>
                <a:cs typeface="Arial" panose="020B0604020202020204" pitchFamily="34" charset="0"/>
              </a:rPr>
              <a:t>Menú</a:t>
            </a:r>
            <a:endParaRPr lang="es-MX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79093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8023CB2F-75D7-F1CF-83C5-699E5FDE5BE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22"/>
          <a:stretch/>
        </p:blipFill>
        <p:spPr>
          <a:xfrm>
            <a:off x="0" y="1"/>
            <a:ext cx="12191999" cy="685800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8B4F2A2E-88F7-50C0-4C09-90F5A5EF50A1}"/>
              </a:ext>
            </a:extLst>
          </p:cNvPr>
          <p:cNvSpPr txBox="1"/>
          <p:nvPr/>
        </p:nvSpPr>
        <p:spPr>
          <a:xfrm>
            <a:off x="1054104" y="5567361"/>
            <a:ext cx="18433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2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Start</a:t>
            </a:r>
            <a:endParaRPr lang="es-MX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42CBA5EE-E141-EEB4-A88C-B53882265D36}"/>
              </a:ext>
            </a:extLst>
          </p:cNvPr>
          <p:cNvSpPr txBox="1"/>
          <p:nvPr/>
        </p:nvSpPr>
        <p:spPr>
          <a:xfrm>
            <a:off x="3639459" y="5536584"/>
            <a:ext cx="23222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Velocidad</a:t>
            </a:r>
            <a:endParaRPr lang="es-MX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5947CEC5-47A3-1865-0CA0-FB8A175DEE7B}"/>
              </a:ext>
            </a:extLst>
          </p:cNvPr>
          <p:cNvSpPr txBox="1"/>
          <p:nvPr/>
        </p:nvSpPr>
        <p:spPr>
          <a:xfrm>
            <a:off x="6553200" y="5675084"/>
            <a:ext cx="1843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s-MX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597B201D-6962-2DD9-A4B3-3573D840ACC8}"/>
              </a:ext>
            </a:extLst>
          </p:cNvPr>
          <p:cNvSpPr txBox="1"/>
          <p:nvPr/>
        </p:nvSpPr>
        <p:spPr>
          <a:xfrm>
            <a:off x="9042400" y="5628917"/>
            <a:ext cx="232228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Mantenimiento</a:t>
            </a:r>
            <a:endParaRPr lang="es-MX" sz="2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64957892-67C5-FC89-0100-B6EEEED4FC77}"/>
              </a:ext>
            </a:extLst>
          </p:cNvPr>
          <p:cNvSpPr txBox="1"/>
          <p:nvPr/>
        </p:nvSpPr>
        <p:spPr>
          <a:xfrm>
            <a:off x="6357258" y="5598139"/>
            <a:ext cx="23222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Temperatura</a:t>
            </a:r>
            <a:endParaRPr lang="es-MX" sz="28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11944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ECB6F213-1EE1-E84C-681E-FD2E8F63FE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C64007E2-D311-ECA2-C307-C4BF0B3C1BB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08" t="27355" r="73836" b="67315"/>
          <a:stretch/>
        </p:blipFill>
        <p:spPr>
          <a:xfrm rot="10800000">
            <a:off x="619894" y="3428999"/>
            <a:ext cx="288348" cy="385763"/>
          </a:xfrm>
          <a:prstGeom prst="chevron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11CDB7F1-6A04-A55B-1A08-E587B64CA8B0}"/>
              </a:ext>
            </a:extLst>
          </p:cNvPr>
          <p:cNvSpPr txBox="1"/>
          <p:nvPr/>
        </p:nvSpPr>
        <p:spPr>
          <a:xfrm>
            <a:off x="4752975" y="573876"/>
            <a:ext cx="13430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b="1" dirty="0">
                <a:latin typeface="Arial" panose="020B0604020202020204" pitchFamily="34" charset="0"/>
                <a:cs typeface="Arial" panose="020B0604020202020204" pitchFamily="34" charset="0"/>
              </a:rPr>
              <a:t>Menú</a:t>
            </a:r>
            <a:endParaRPr lang="es-MX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D6FF61F2-3DC3-474E-C396-373113290E1E}"/>
              </a:ext>
            </a:extLst>
          </p:cNvPr>
          <p:cNvSpPr txBox="1"/>
          <p:nvPr/>
        </p:nvSpPr>
        <p:spPr>
          <a:xfrm>
            <a:off x="1280433" y="1580426"/>
            <a:ext cx="555216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Modo manual</a:t>
            </a:r>
          </a:p>
          <a:p>
            <a:endParaRPr lang="es-E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E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Usuario: </a:t>
            </a:r>
          </a:p>
          <a:p>
            <a:br>
              <a:rPr lang="es-E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E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Contraseña:</a:t>
            </a:r>
            <a:endParaRPr lang="es-MX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Imagen 2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6929E541-36F0-BF7D-FC88-F44D7A98FA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53" t="53995" r="59609" b="13093"/>
          <a:stretch/>
        </p:blipFill>
        <p:spPr>
          <a:xfrm>
            <a:off x="9243803" y="1097096"/>
            <a:ext cx="1343024" cy="1555081"/>
          </a:xfrm>
          <a:prstGeom prst="flowChartAlternateProcess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F9EEFD1E-2385-1AF9-323A-0F450EC75B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49019" y="4376953"/>
            <a:ext cx="1132592" cy="1228575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C3339F61-413E-616B-ADF3-0B96CED56754}"/>
              </a:ext>
            </a:extLst>
          </p:cNvPr>
          <p:cNvSpPr txBox="1"/>
          <p:nvPr/>
        </p:nvSpPr>
        <p:spPr>
          <a:xfrm>
            <a:off x="9349019" y="2133836"/>
            <a:ext cx="1132592" cy="406164"/>
          </a:xfrm>
          <a:prstGeom prst="rect">
            <a:avLst/>
          </a:prstGeom>
          <a:solidFill>
            <a:srgbClr val="10A8D9"/>
          </a:solidFill>
        </p:spPr>
        <p:txBody>
          <a:bodyPr wrap="square" rtlCol="0">
            <a:spAutoFit/>
          </a:bodyPr>
          <a:lstStyle/>
          <a:p>
            <a:endParaRPr lang="es-MX" dirty="0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2B2671B7-C26A-9B8F-5BED-0D0DA6A45EAF}"/>
              </a:ext>
            </a:extLst>
          </p:cNvPr>
          <p:cNvSpPr txBox="1"/>
          <p:nvPr/>
        </p:nvSpPr>
        <p:spPr>
          <a:xfrm>
            <a:off x="9062232" y="2226757"/>
            <a:ext cx="170616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1600" b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AUTOMATICO</a:t>
            </a:r>
            <a:endParaRPr lang="es-MX" sz="1600" b="1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B396C9FE-C590-BFB3-AF89-DF2BA11FA702}"/>
              </a:ext>
            </a:extLst>
          </p:cNvPr>
          <p:cNvSpPr txBox="1"/>
          <p:nvPr/>
        </p:nvSpPr>
        <p:spPr>
          <a:xfrm>
            <a:off x="9142546" y="5130940"/>
            <a:ext cx="15455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>
                <a:solidFill>
                  <a:schemeClr val="bg2"/>
                </a:solidFill>
              </a:rPr>
              <a:t>MANUAL</a:t>
            </a:r>
            <a:endParaRPr lang="es-MX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38290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ECB6F213-1EE1-E84C-681E-FD2E8F63FE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C64007E2-D311-ECA2-C307-C4BF0B3C1BB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08" t="27355" r="73836" b="67315"/>
          <a:stretch/>
        </p:blipFill>
        <p:spPr>
          <a:xfrm rot="10800000">
            <a:off x="619894" y="3428999"/>
            <a:ext cx="288348" cy="385763"/>
          </a:xfrm>
          <a:prstGeom prst="chevron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11CDB7F1-6A04-A55B-1A08-E587B64CA8B0}"/>
              </a:ext>
            </a:extLst>
          </p:cNvPr>
          <p:cNvSpPr txBox="1"/>
          <p:nvPr/>
        </p:nvSpPr>
        <p:spPr>
          <a:xfrm>
            <a:off x="4752975" y="573876"/>
            <a:ext cx="13430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b="1" dirty="0">
                <a:latin typeface="Arial" panose="020B0604020202020204" pitchFamily="34" charset="0"/>
                <a:cs typeface="Arial" panose="020B0604020202020204" pitchFamily="34" charset="0"/>
              </a:rPr>
              <a:t>Menú</a:t>
            </a:r>
            <a:endParaRPr lang="es-MX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D6FF61F2-3DC3-474E-C396-373113290E1E}"/>
              </a:ext>
            </a:extLst>
          </p:cNvPr>
          <p:cNvSpPr txBox="1"/>
          <p:nvPr/>
        </p:nvSpPr>
        <p:spPr>
          <a:xfrm>
            <a:off x="1280433" y="1580426"/>
            <a:ext cx="555216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Modo manual</a:t>
            </a:r>
          </a:p>
          <a:p>
            <a:endParaRPr lang="es-E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E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Usuario: </a:t>
            </a:r>
          </a:p>
          <a:p>
            <a:br>
              <a:rPr lang="es-E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E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Contraseña:</a:t>
            </a:r>
            <a:endParaRPr lang="es-MX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Imagen 2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6929E541-36F0-BF7D-FC88-F44D7A98FA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53" t="53995" r="59609" b="13093"/>
          <a:stretch/>
        </p:blipFill>
        <p:spPr>
          <a:xfrm>
            <a:off x="9243803" y="1097096"/>
            <a:ext cx="1343024" cy="1555081"/>
          </a:xfrm>
          <a:prstGeom prst="flowChartAlternateProcess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F9EEFD1E-2385-1AF9-323A-0F450EC75B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49019" y="4376953"/>
            <a:ext cx="1132592" cy="1228575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C3339F61-413E-616B-ADF3-0B96CED56754}"/>
              </a:ext>
            </a:extLst>
          </p:cNvPr>
          <p:cNvSpPr txBox="1"/>
          <p:nvPr/>
        </p:nvSpPr>
        <p:spPr>
          <a:xfrm>
            <a:off x="9349019" y="2133836"/>
            <a:ext cx="1132592" cy="406164"/>
          </a:xfrm>
          <a:prstGeom prst="rect">
            <a:avLst/>
          </a:prstGeom>
          <a:solidFill>
            <a:srgbClr val="10A8D9"/>
          </a:solidFill>
        </p:spPr>
        <p:txBody>
          <a:bodyPr wrap="square" rtlCol="0">
            <a:spAutoFit/>
          </a:bodyPr>
          <a:lstStyle/>
          <a:p>
            <a:endParaRPr lang="es-MX" dirty="0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2B2671B7-C26A-9B8F-5BED-0D0DA6A45EAF}"/>
              </a:ext>
            </a:extLst>
          </p:cNvPr>
          <p:cNvSpPr txBox="1"/>
          <p:nvPr/>
        </p:nvSpPr>
        <p:spPr>
          <a:xfrm>
            <a:off x="9062232" y="2226757"/>
            <a:ext cx="170616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1600" b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AUTOMATICO</a:t>
            </a:r>
            <a:endParaRPr lang="es-MX" sz="1600" b="1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B396C9FE-C590-BFB3-AF89-DF2BA11FA702}"/>
              </a:ext>
            </a:extLst>
          </p:cNvPr>
          <p:cNvSpPr txBox="1"/>
          <p:nvPr/>
        </p:nvSpPr>
        <p:spPr>
          <a:xfrm>
            <a:off x="9142546" y="5130940"/>
            <a:ext cx="15455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>
                <a:solidFill>
                  <a:schemeClr val="bg2"/>
                </a:solidFill>
              </a:rPr>
              <a:t>MANUAL</a:t>
            </a:r>
            <a:endParaRPr lang="es-MX" b="1" dirty="0">
              <a:solidFill>
                <a:schemeClr val="bg2"/>
              </a:solidFill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9A281E23-2345-0154-22B4-A53AA091F418}"/>
              </a:ext>
            </a:extLst>
          </p:cNvPr>
          <p:cNvSpPr txBox="1"/>
          <p:nvPr/>
        </p:nvSpPr>
        <p:spPr>
          <a:xfrm>
            <a:off x="3357384" y="3991561"/>
            <a:ext cx="29814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 contraseña o usuario  son incorrectos</a:t>
            </a:r>
            <a:endParaRPr lang="es-MX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1C7786B1-EABF-FE7A-BE1B-87B5478EDD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5472" y="3666462"/>
            <a:ext cx="1341628" cy="12965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8616020"/>
      </p:ext>
    </p:extLst>
  </p:cSld>
  <p:clrMapOvr>
    <a:masterClrMapping/>
  </p:clrMapOvr>
  <p:transition spd="slow">
    <p:randomBar dir="vert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CBA0F0-0496-7D60-CB65-E2A6272A1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5D790F6-91EF-0FD8-596C-D9042AD64B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6150" name="Picture 6">
            <a:extLst>
              <a:ext uri="{FF2B5EF4-FFF2-40B4-BE49-F238E27FC236}">
                <a16:creationId xmlns:a16="http://schemas.microsoft.com/office/drawing/2014/main" id="{2350DAEC-F935-BA20-8FC7-9D61410904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30102A13-FA24-391F-35A4-0C636A3E5BDB}"/>
              </a:ext>
            </a:extLst>
          </p:cNvPr>
          <p:cNvSpPr txBox="1"/>
          <p:nvPr/>
        </p:nvSpPr>
        <p:spPr>
          <a:xfrm>
            <a:off x="1236662" y="1479392"/>
            <a:ext cx="2714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Estación 1</a:t>
            </a:r>
            <a:endParaRPr lang="es-MX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s-MX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Colocación de cubrebocas</a:t>
            </a:r>
            <a:endParaRPr lang="es-ES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F48D8C62-4A29-F13D-BF2D-7B6CD8E095DC}"/>
              </a:ext>
            </a:extLst>
          </p:cNvPr>
          <p:cNvSpPr txBox="1"/>
          <p:nvPr/>
        </p:nvSpPr>
        <p:spPr>
          <a:xfrm>
            <a:off x="1416050" y="2612476"/>
            <a:ext cx="23558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Estación 2</a:t>
            </a:r>
            <a:endParaRPr lang="es-MX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s-MX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Colocación de Hilo</a:t>
            </a:r>
            <a:endParaRPr lang="es-ES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AFAEC8B4-2532-E8BF-57DF-0988E90AD785}"/>
              </a:ext>
            </a:extLst>
          </p:cNvPr>
          <p:cNvSpPr txBox="1"/>
          <p:nvPr/>
        </p:nvSpPr>
        <p:spPr>
          <a:xfrm>
            <a:off x="1416050" y="3734391"/>
            <a:ext cx="23558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Estación 3</a:t>
            </a:r>
            <a:endParaRPr lang="es-MX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s-MX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Termosellado</a:t>
            </a:r>
            <a:endParaRPr lang="es-ES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44C9305A-D4C8-5381-5F19-AD82F6FA9184}"/>
              </a:ext>
            </a:extLst>
          </p:cNvPr>
          <p:cNvSpPr txBox="1"/>
          <p:nvPr/>
        </p:nvSpPr>
        <p:spPr>
          <a:xfrm>
            <a:off x="1416050" y="4890313"/>
            <a:ext cx="23558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Estación 4</a:t>
            </a:r>
            <a:endParaRPr lang="es-MX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s-MX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Retiro de cubrebocas</a:t>
            </a:r>
            <a:endParaRPr lang="es-ES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54D96B7-85B8-A7F1-60C5-D7EB26BE5D7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08" t="27355" r="73836" b="67315"/>
          <a:stretch/>
        </p:blipFill>
        <p:spPr>
          <a:xfrm rot="10800000">
            <a:off x="4020321" y="6299992"/>
            <a:ext cx="208781" cy="279315"/>
          </a:xfrm>
          <a:prstGeom prst="chevron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95501103-90C4-56FF-191B-D462947EA75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08" t="27355" r="73836" b="67315"/>
          <a:stretch/>
        </p:blipFill>
        <p:spPr>
          <a:xfrm>
            <a:off x="7954150" y="6299992"/>
            <a:ext cx="208781" cy="279315"/>
          </a:xfrm>
          <a:prstGeom prst="chevron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E712E755-97AC-2278-7440-E5F4AB012D64}"/>
              </a:ext>
            </a:extLst>
          </p:cNvPr>
          <p:cNvSpPr txBox="1"/>
          <p:nvPr/>
        </p:nvSpPr>
        <p:spPr>
          <a:xfrm>
            <a:off x="5212946" y="6254983"/>
            <a:ext cx="1814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>
                <a:latin typeface="Arial" panose="020B0604020202020204" pitchFamily="34" charset="0"/>
                <a:cs typeface="Arial" panose="020B0604020202020204" pitchFamily="34" charset="0"/>
              </a:rPr>
              <a:t>Menú</a:t>
            </a:r>
            <a:endParaRPr lang="es-MX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51141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CBA0F0-0496-7D60-CB65-E2A6272A1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5D790F6-91EF-0FD8-596C-D9042AD64B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6150" name="Picture 6">
            <a:extLst>
              <a:ext uri="{FF2B5EF4-FFF2-40B4-BE49-F238E27FC236}">
                <a16:creationId xmlns:a16="http://schemas.microsoft.com/office/drawing/2014/main" id="{2350DAEC-F935-BA20-8FC7-9D61410904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0427D5B6-44F5-EF6F-B5FF-CD2A5D334CD9}"/>
              </a:ext>
            </a:extLst>
          </p:cNvPr>
          <p:cNvSpPr txBox="1"/>
          <p:nvPr/>
        </p:nvSpPr>
        <p:spPr>
          <a:xfrm>
            <a:off x="1416050" y="1579404"/>
            <a:ext cx="23558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Mesa de Rodillos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C3374F98-3BC3-D3C0-790B-9BCD31BE3DF7}"/>
              </a:ext>
            </a:extLst>
          </p:cNvPr>
          <p:cNvSpPr txBox="1"/>
          <p:nvPr/>
        </p:nvSpPr>
        <p:spPr>
          <a:xfrm>
            <a:off x="1416050" y="2730186"/>
            <a:ext cx="23558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Coartador de Tela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885748EB-75BA-D71B-5460-C22A9D88D30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08" t="27355" r="73836" b="67315"/>
          <a:stretch/>
        </p:blipFill>
        <p:spPr>
          <a:xfrm rot="10800000">
            <a:off x="3977457" y="6299992"/>
            <a:ext cx="208781" cy="279315"/>
          </a:xfrm>
          <a:prstGeom prst="chevron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317F2F2D-4870-7E01-68F4-96B32862010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08" t="27355" r="73836" b="67315"/>
          <a:stretch/>
        </p:blipFill>
        <p:spPr>
          <a:xfrm>
            <a:off x="7947387" y="6299992"/>
            <a:ext cx="208781" cy="279315"/>
          </a:xfrm>
          <a:prstGeom prst="chevron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88F1737B-8227-2E3D-7EA2-DF4F4A0CF9E6}"/>
              </a:ext>
            </a:extLst>
          </p:cNvPr>
          <p:cNvSpPr txBox="1"/>
          <p:nvPr/>
        </p:nvSpPr>
        <p:spPr>
          <a:xfrm>
            <a:off x="5212946" y="6254983"/>
            <a:ext cx="1814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>
                <a:latin typeface="Arial" panose="020B0604020202020204" pitchFamily="34" charset="0"/>
                <a:cs typeface="Arial" panose="020B0604020202020204" pitchFamily="34" charset="0"/>
              </a:rPr>
              <a:t>Menú</a:t>
            </a:r>
            <a:endParaRPr lang="es-MX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19091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ECB6F213-1EE1-E84C-681E-FD2E8F63FE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C64007E2-D311-ECA2-C307-C4BF0B3C1BB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08" t="27355" r="73836" b="67315"/>
          <a:stretch/>
        </p:blipFill>
        <p:spPr>
          <a:xfrm rot="10800000">
            <a:off x="619894" y="3428999"/>
            <a:ext cx="288348" cy="385763"/>
          </a:xfrm>
          <a:prstGeom prst="chevron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11CDB7F1-6A04-A55B-1A08-E587B64CA8B0}"/>
              </a:ext>
            </a:extLst>
          </p:cNvPr>
          <p:cNvSpPr txBox="1"/>
          <p:nvPr/>
        </p:nvSpPr>
        <p:spPr>
          <a:xfrm>
            <a:off x="4752975" y="573876"/>
            <a:ext cx="13430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b="1" dirty="0">
                <a:latin typeface="Arial" panose="020B0604020202020204" pitchFamily="34" charset="0"/>
                <a:cs typeface="Arial" panose="020B0604020202020204" pitchFamily="34" charset="0"/>
              </a:rPr>
              <a:t>Menú</a:t>
            </a:r>
            <a:endParaRPr lang="es-MX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D6FF61F2-3DC3-474E-C396-373113290E1E}"/>
              </a:ext>
            </a:extLst>
          </p:cNvPr>
          <p:cNvSpPr txBox="1"/>
          <p:nvPr/>
        </p:nvSpPr>
        <p:spPr>
          <a:xfrm>
            <a:off x="1710389" y="2130962"/>
            <a:ext cx="555216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E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Modo automático</a:t>
            </a:r>
            <a:endParaRPr lang="es-MX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E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E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Usuario: </a:t>
            </a:r>
          </a:p>
          <a:p>
            <a:br>
              <a:rPr lang="es-E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E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Contraseña:</a:t>
            </a:r>
          </a:p>
        </p:txBody>
      </p:sp>
      <p:pic>
        <p:nvPicPr>
          <p:cNvPr id="3" name="Imagen 2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6929E541-36F0-BF7D-FC88-F44D7A98FA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53" t="53995" r="59609" b="13093"/>
          <a:stretch/>
        </p:blipFill>
        <p:spPr>
          <a:xfrm>
            <a:off x="9243803" y="1097096"/>
            <a:ext cx="1343024" cy="1555081"/>
          </a:xfrm>
          <a:prstGeom prst="flowChartAlternateProcess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F9EEFD1E-2385-1AF9-323A-0F450EC75B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49019" y="4376953"/>
            <a:ext cx="1132592" cy="1228575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C3339F61-413E-616B-ADF3-0B96CED56754}"/>
              </a:ext>
            </a:extLst>
          </p:cNvPr>
          <p:cNvSpPr txBox="1"/>
          <p:nvPr/>
        </p:nvSpPr>
        <p:spPr>
          <a:xfrm>
            <a:off x="9349018" y="2076686"/>
            <a:ext cx="1153247" cy="474110"/>
          </a:xfrm>
          <a:prstGeom prst="rect">
            <a:avLst/>
          </a:prstGeom>
          <a:solidFill>
            <a:srgbClr val="10A8D9"/>
          </a:solidFill>
        </p:spPr>
        <p:txBody>
          <a:bodyPr wrap="square" rtlCol="0">
            <a:spAutoFit/>
          </a:bodyPr>
          <a:lstStyle/>
          <a:p>
            <a:endParaRPr lang="es-MX" dirty="0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2B2671B7-C26A-9B8F-5BED-0D0DA6A45EAF}"/>
              </a:ext>
            </a:extLst>
          </p:cNvPr>
          <p:cNvSpPr txBox="1"/>
          <p:nvPr/>
        </p:nvSpPr>
        <p:spPr>
          <a:xfrm>
            <a:off x="9069852" y="2171512"/>
            <a:ext cx="170616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1600" b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AUTOMATICO</a:t>
            </a:r>
            <a:endParaRPr lang="es-MX" sz="1600" b="1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B396C9FE-C590-BFB3-AF89-DF2BA11FA702}"/>
              </a:ext>
            </a:extLst>
          </p:cNvPr>
          <p:cNvSpPr txBox="1"/>
          <p:nvPr/>
        </p:nvSpPr>
        <p:spPr>
          <a:xfrm>
            <a:off x="9142546" y="5130940"/>
            <a:ext cx="15455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>
                <a:solidFill>
                  <a:schemeClr val="bg2"/>
                </a:solidFill>
              </a:rPr>
              <a:t>MANUAL</a:t>
            </a:r>
            <a:endParaRPr lang="es-MX" b="1" dirty="0">
              <a:solidFill>
                <a:schemeClr val="bg2"/>
              </a:solidFill>
            </a:endParaRPr>
          </a:p>
        </p:txBody>
      </p:sp>
      <p:pic>
        <p:nvPicPr>
          <p:cNvPr id="14" name="Imagen 13" descr="Icono&#10;&#10;Descripción generada automáticamente">
            <a:extLst>
              <a:ext uri="{FF2B5EF4-FFF2-40B4-BE49-F238E27FC236}">
                <a16:creationId xmlns:a16="http://schemas.microsoft.com/office/drawing/2014/main" id="{2E0E451A-9335-4811-54D9-D48C0C0790A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8952" y="4363054"/>
            <a:ext cx="936275" cy="952552"/>
          </a:xfrm>
          <a:prstGeom prst="flowChartConnector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04108213-2FD0-F103-4B81-1BF633EEE5D3}"/>
              </a:ext>
            </a:extLst>
          </p:cNvPr>
          <p:cNvSpPr txBox="1"/>
          <p:nvPr/>
        </p:nvSpPr>
        <p:spPr>
          <a:xfrm>
            <a:off x="2995750" y="4516164"/>
            <a:ext cx="29814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Verificación correcta</a:t>
            </a:r>
          </a:p>
        </p:txBody>
      </p:sp>
    </p:spTree>
    <p:extLst>
      <p:ext uri="{BB962C8B-B14F-4D97-AF65-F5344CB8AC3E}">
        <p14:creationId xmlns:p14="http://schemas.microsoft.com/office/powerpoint/2010/main" val="18941549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8023CB2F-75D7-F1CF-83C5-699E5FDE5BE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22"/>
          <a:stretch/>
        </p:blipFill>
        <p:spPr>
          <a:xfrm>
            <a:off x="0" y="1"/>
            <a:ext cx="12191999" cy="685800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8B4F2A2E-88F7-50C0-4C09-90F5A5EF50A1}"/>
              </a:ext>
            </a:extLst>
          </p:cNvPr>
          <p:cNvSpPr txBox="1"/>
          <p:nvPr/>
        </p:nvSpPr>
        <p:spPr>
          <a:xfrm>
            <a:off x="1054104" y="5567361"/>
            <a:ext cx="18433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2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Start</a:t>
            </a:r>
            <a:endParaRPr lang="es-MX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42CBA5EE-E141-EEB4-A88C-B53882265D36}"/>
              </a:ext>
            </a:extLst>
          </p:cNvPr>
          <p:cNvSpPr txBox="1"/>
          <p:nvPr/>
        </p:nvSpPr>
        <p:spPr>
          <a:xfrm>
            <a:off x="3639459" y="5536584"/>
            <a:ext cx="23222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Velocidad</a:t>
            </a:r>
            <a:endParaRPr lang="es-MX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5947CEC5-47A3-1865-0CA0-FB8A175DEE7B}"/>
              </a:ext>
            </a:extLst>
          </p:cNvPr>
          <p:cNvSpPr txBox="1"/>
          <p:nvPr/>
        </p:nvSpPr>
        <p:spPr>
          <a:xfrm>
            <a:off x="6553200" y="5675084"/>
            <a:ext cx="1843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s-MX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597B201D-6962-2DD9-A4B3-3573D840ACC8}"/>
              </a:ext>
            </a:extLst>
          </p:cNvPr>
          <p:cNvSpPr txBox="1"/>
          <p:nvPr/>
        </p:nvSpPr>
        <p:spPr>
          <a:xfrm>
            <a:off x="9042400" y="5628917"/>
            <a:ext cx="232228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Mantenimiento</a:t>
            </a:r>
            <a:endParaRPr lang="es-MX" sz="2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64957892-67C5-FC89-0100-B6EEEED4FC77}"/>
              </a:ext>
            </a:extLst>
          </p:cNvPr>
          <p:cNvSpPr txBox="1"/>
          <p:nvPr/>
        </p:nvSpPr>
        <p:spPr>
          <a:xfrm>
            <a:off x="6357258" y="5598139"/>
            <a:ext cx="23222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Temperatura</a:t>
            </a:r>
            <a:endParaRPr lang="es-MX" sz="28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10678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1F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Una pantalla de televisión&#10;&#10;Descripción generada automáticamente">
            <a:extLst>
              <a:ext uri="{FF2B5EF4-FFF2-40B4-BE49-F238E27FC236}">
                <a16:creationId xmlns:a16="http://schemas.microsoft.com/office/drawing/2014/main" id="{14CCBDA2-E35A-0F03-CDE3-74C4173F55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86" t="1498" r="-331" b="8600"/>
          <a:stretch/>
        </p:blipFill>
        <p:spPr>
          <a:xfrm>
            <a:off x="2043704" y="587361"/>
            <a:ext cx="8104591" cy="4625487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860854CB-8C0C-439F-1F7A-E0D9940BD5AB}"/>
              </a:ext>
            </a:extLst>
          </p:cNvPr>
          <p:cNvSpPr txBox="1"/>
          <p:nvPr/>
        </p:nvSpPr>
        <p:spPr>
          <a:xfrm>
            <a:off x="4776579" y="1490869"/>
            <a:ext cx="26388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b="1" dirty="0">
                <a:solidFill>
                  <a:schemeClr val="bg2"/>
                </a:solidFill>
              </a:rPr>
              <a:t>MODO AUTOMATICO|</a:t>
            </a:r>
            <a:endParaRPr lang="es-MX" sz="2000" b="1" dirty="0">
              <a:solidFill>
                <a:schemeClr val="bg2"/>
              </a:solidFill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894F8904-A473-4288-FFEA-DA757EED6643}"/>
              </a:ext>
            </a:extLst>
          </p:cNvPr>
          <p:cNvSpPr txBox="1"/>
          <p:nvPr/>
        </p:nvSpPr>
        <p:spPr>
          <a:xfrm>
            <a:off x="4442791" y="2057399"/>
            <a:ext cx="32053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b="1" dirty="0">
                <a:solidFill>
                  <a:schemeClr val="bg2"/>
                </a:solidFill>
              </a:rPr>
              <a:t>CONDICIONES INICIALES</a:t>
            </a:r>
            <a:endParaRPr lang="es-MX" sz="2000" b="1" dirty="0">
              <a:solidFill>
                <a:schemeClr val="bg2"/>
              </a:solidFill>
            </a:endParaRPr>
          </a:p>
        </p:txBody>
      </p:sp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357EB8EA-0240-28E2-816D-157757B1AE61}"/>
              </a:ext>
            </a:extLst>
          </p:cNvPr>
          <p:cNvSpPr/>
          <p:nvPr/>
        </p:nvSpPr>
        <p:spPr>
          <a:xfrm>
            <a:off x="4388126" y="2057399"/>
            <a:ext cx="3260035" cy="400110"/>
          </a:xfrm>
          <a:prstGeom prst="round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8CBA4153-08AC-1FC1-3CA1-CDBF881573C5}"/>
              </a:ext>
            </a:extLst>
          </p:cNvPr>
          <p:cNvSpPr txBox="1"/>
          <p:nvPr/>
        </p:nvSpPr>
        <p:spPr>
          <a:xfrm>
            <a:off x="4770782" y="3025731"/>
            <a:ext cx="28773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b="1" dirty="0">
                <a:solidFill>
                  <a:schemeClr val="bg2"/>
                </a:solidFill>
              </a:rPr>
              <a:t>INICIO DE SECUENCIA</a:t>
            </a:r>
            <a:endParaRPr lang="es-MX" sz="2000" b="1" dirty="0">
              <a:solidFill>
                <a:schemeClr val="bg2"/>
              </a:solidFill>
            </a:endParaRPr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0F050DB7-DFBF-3901-C3F5-F473B0C911F1}"/>
              </a:ext>
            </a:extLst>
          </p:cNvPr>
          <p:cNvSpPr/>
          <p:nvPr/>
        </p:nvSpPr>
        <p:spPr>
          <a:xfrm>
            <a:off x="4465981" y="3025731"/>
            <a:ext cx="3260035" cy="400110"/>
          </a:xfrm>
          <a:prstGeom prst="round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482974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1F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036BF6DB-7AEA-18AD-5A64-2464AA16CA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737" y="1176240"/>
            <a:ext cx="5611008" cy="4791744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157D00EF-8F7D-7343-C07F-DA9106FACF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5572" y="209318"/>
            <a:ext cx="4953691" cy="1933845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29B688EB-39E1-5B3F-73F7-D9256F037A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8045" y="2577055"/>
            <a:ext cx="4248743" cy="3915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6755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1F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0CF91B77-0D59-E273-CC66-A336FEFE57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422" y="245433"/>
            <a:ext cx="3093988" cy="2728196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D48B18B8-6406-3D86-6961-20872E1D8C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88548" y="337415"/>
            <a:ext cx="2720576" cy="2667231"/>
          </a:xfrm>
          <a:prstGeom prst="rect">
            <a:avLst/>
          </a:prstGeom>
        </p:spPr>
      </p:pic>
      <p:pic>
        <p:nvPicPr>
          <p:cNvPr id="8" name="Imagen 7" descr="Una silla de madera&#10;&#10;Descripción generada automáticamente con confianza media">
            <a:extLst>
              <a:ext uri="{FF2B5EF4-FFF2-40B4-BE49-F238E27FC236}">
                <a16:creationId xmlns:a16="http://schemas.microsoft.com/office/drawing/2014/main" id="{6198A106-EC79-9058-1BF8-BAC2A38C3F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8943" y="3581305"/>
            <a:ext cx="3911507" cy="2933630"/>
          </a:xfrm>
          <a:prstGeom prst="rect">
            <a:avLst/>
          </a:prstGeom>
        </p:spPr>
      </p:pic>
      <p:pic>
        <p:nvPicPr>
          <p:cNvPr id="10" name="Imagen 9" descr="Una silla de madera&#10;&#10;Descripción generada automáticamente con confianza baja">
            <a:extLst>
              <a:ext uri="{FF2B5EF4-FFF2-40B4-BE49-F238E27FC236}">
                <a16:creationId xmlns:a16="http://schemas.microsoft.com/office/drawing/2014/main" id="{450B4127-8864-BD9E-B350-102618B56B6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1084" y="337415"/>
            <a:ext cx="3911508" cy="2933631"/>
          </a:xfrm>
          <a:prstGeom prst="rect">
            <a:avLst/>
          </a:prstGeom>
        </p:spPr>
      </p:pic>
      <p:pic>
        <p:nvPicPr>
          <p:cNvPr id="12" name="Imagen 11" descr="Banca de madera&#10;&#10;Descripción generada automáticamente con confianza baja">
            <a:extLst>
              <a:ext uri="{FF2B5EF4-FFF2-40B4-BE49-F238E27FC236}">
                <a16:creationId xmlns:a16="http://schemas.microsoft.com/office/drawing/2014/main" id="{FEAC3A5C-A9AA-89BF-8AC1-FA44219027C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4945" y="3429000"/>
            <a:ext cx="2428681" cy="3238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0630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A15E027A-E6D2-BB74-CFDA-12DAB9B5B0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281" y="97407"/>
            <a:ext cx="2697576" cy="3596769"/>
          </a:xfr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5B337E8B-D6A9-074C-2929-2987EBB3F1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1883" y="2878139"/>
            <a:ext cx="2871428" cy="3828570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0298354B-58DC-81DC-387B-4A50903B72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4457" y="97407"/>
            <a:ext cx="2615280" cy="3487041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A82E76FB-87D8-8EB9-4DBC-7835FE2E998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0883" y="2755392"/>
            <a:ext cx="2871428" cy="3828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0300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ECB6F213-1EE1-E84C-681E-FD2E8F63FE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C3C49E3D-47B5-23E1-4222-458881D99E2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16" t="8966" r="8489" b="10115"/>
          <a:stretch/>
        </p:blipFill>
        <p:spPr bwMode="auto">
          <a:xfrm>
            <a:off x="8996500" y="928914"/>
            <a:ext cx="1860185" cy="1872343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D6FA9129-BAE2-58E9-8601-9999C28C32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28" t="13703" r="12328" b="12646"/>
          <a:stretch/>
        </p:blipFill>
        <p:spPr bwMode="auto">
          <a:xfrm>
            <a:off x="8996499" y="4056744"/>
            <a:ext cx="1860185" cy="1818383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28F62477-762B-C099-118A-F3230C2659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5" t="57100" r="58086" b="12722"/>
          <a:stretch/>
        </p:blipFill>
        <p:spPr bwMode="auto">
          <a:xfrm>
            <a:off x="9258300" y="1272658"/>
            <a:ext cx="1257299" cy="123312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>
            <a:extLst>
              <a:ext uri="{FF2B5EF4-FFF2-40B4-BE49-F238E27FC236}">
                <a16:creationId xmlns:a16="http://schemas.microsoft.com/office/drawing/2014/main" id="{E4D1C103-AAC8-1F5B-DE96-5878BA3E07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767" t="56951" r="10873" b="11540"/>
          <a:stretch/>
        </p:blipFill>
        <p:spPr bwMode="auto">
          <a:xfrm>
            <a:off x="9297941" y="4334321"/>
            <a:ext cx="1257299" cy="1263228"/>
          </a:xfrm>
          <a:prstGeom prst="flowChartConnector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C64007E2-D311-ECA2-C307-C4BF0B3C1BB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08" t="27355" r="73836" b="67315"/>
          <a:stretch/>
        </p:blipFill>
        <p:spPr>
          <a:xfrm rot="10800000">
            <a:off x="619894" y="3428999"/>
            <a:ext cx="288348" cy="385763"/>
          </a:xfrm>
          <a:prstGeom prst="chevron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11CDB7F1-6A04-A55B-1A08-E587B64CA8B0}"/>
              </a:ext>
            </a:extLst>
          </p:cNvPr>
          <p:cNvSpPr txBox="1"/>
          <p:nvPr/>
        </p:nvSpPr>
        <p:spPr>
          <a:xfrm>
            <a:off x="4752975" y="573876"/>
            <a:ext cx="13430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b="1" dirty="0">
                <a:latin typeface="Arial" panose="020B0604020202020204" pitchFamily="34" charset="0"/>
                <a:cs typeface="Arial" panose="020B0604020202020204" pitchFamily="34" charset="0"/>
              </a:rPr>
              <a:t>Menú</a:t>
            </a:r>
            <a:endParaRPr lang="es-MX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18675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8023CB2F-75D7-F1CF-83C5-699E5FDE5BE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22"/>
          <a:stretch/>
        </p:blipFill>
        <p:spPr>
          <a:xfrm>
            <a:off x="0" y="1"/>
            <a:ext cx="12191999" cy="685800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8B4F2A2E-88F7-50C0-4C09-90F5A5EF50A1}"/>
              </a:ext>
            </a:extLst>
          </p:cNvPr>
          <p:cNvSpPr txBox="1"/>
          <p:nvPr/>
        </p:nvSpPr>
        <p:spPr>
          <a:xfrm>
            <a:off x="1054104" y="5567361"/>
            <a:ext cx="18433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2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Start</a:t>
            </a:r>
            <a:endParaRPr lang="es-MX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42CBA5EE-E141-EEB4-A88C-B53882265D36}"/>
              </a:ext>
            </a:extLst>
          </p:cNvPr>
          <p:cNvSpPr txBox="1"/>
          <p:nvPr/>
        </p:nvSpPr>
        <p:spPr>
          <a:xfrm>
            <a:off x="3639459" y="5536584"/>
            <a:ext cx="23222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Velocidad</a:t>
            </a:r>
            <a:endParaRPr lang="es-MX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5947CEC5-47A3-1865-0CA0-FB8A175DEE7B}"/>
              </a:ext>
            </a:extLst>
          </p:cNvPr>
          <p:cNvSpPr txBox="1"/>
          <p:nvPr/>
        </p:nvSpPr>
        <p:spPr>
          <a:xfrm>
            <a:off x="6553200" y="5675084"/>
            <a:ext cx="1843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s-MX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597B201D-6962-2DD9-A4B3-3573D840ACC8}"/>
              </a:ext>
            </a:extLst>
          </p:cNvPr>
          <p:cNvSpPr txBox="1"/>
          <p:nvPr/>
        </p:nvSpPr>
        <p:spPr>
          <a:xfrm>
            <a:off x="9042400" y="5628917"/>
            <a:ext cx="232228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Mantenimiento</a:t>
            </a:r>
            <a:endParaRPr lang="es-MX" sz="2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64957892-67C5-FC89-0100-B6EEEED4FC77}"/>
              </a:ext>
            </a:extLst>
          </p:cNvPr>
          <p:cNvSpPr txBox="1"/>
          <p:nvPr/>
        </p:nvSpPr>
        <p:spPr>
          <a:xfrm>
            <a:off x="6357258" y="5598139"/>
            <a:ext cx="23222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Temperatura</a:t>
            </a:r>
            <a:endParaRPr lang="es-MX" sz="28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78171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ECB6F213-1EE1-E84C-681E-FD2E8F63FE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C64007E2-D311-ECA2-C307-C4BF0B3C1BB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08" t="27355" r="73836" b="67315"/>
          <a:stretch/>
        </p:blipFill>
        <p:spPr>
          <a:xfrm rot="10800000">
            <a:off x="619894" y="3428999"/>
            <a:ext cx="288348" cy="385763"/>
          </a:xfrm>
          <a:prstGeom prst="chevron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11CDB7F1-6A04-A55B-1A08-E587B64CA8B0}"/>
              </a:ext>
            </a:extLst>
          </p:cNvPr>
          <p:cNvSpPr txBox="1"/>
          <p:nvPr/>
        </p:nvSpPr>
        <p:spPr>
          <a:xfrm>
            <a:off x="4752975" y="573876"/>
            <a:ext cx="13430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b="1" dirty="0">
                <a:latin typeface="Arial" panose="020B0604020202020204" pitchFamily="34" charset="0"/>
                <a:cs typeface="Arial" panose="020B0604020202020204" pitchFamily="34" charset="0"/>
              </a:rPr>
              <a:t>Menú</a:t>
            </a:r>
            <a:endParaRPr lang="es-MX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78" name="Picture 6">
            <a:extLst>
              <a:ext uri="{FF2B5EF4-FFF2-40B4-BE49-F238E27FC236}">
                <a16:creationId xmlns:a16="http://schemas.microsoft.com/office/drawing/2014/main" id="{C9EC23F8-B5CB-7F54-9DE5-3A491AD92A9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50" r="11279"/>
          <a:stretch/>
        </p:blipFill>
        <p:spPr bwMode="auto">
          <a:xfrm rot="5400000">
            <a:off x="9136624" y="902264"/>
            <a:ext cx="1517518" cy="1907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>
            <a:extLst>
              <a:ext uri="{FF2B5EF4-FFF2-40B4-BE49-F238E27FC236}">
                <a16:creationId xmlns:a16="http://schemas.microsoft.com/office/drawing/2014/main" id="{F8F1D143-03AD-C1CB-AB28-F62F93B00C3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50" r="11279"/>
          <a:stretch/>
        </p:blipFill>
        <p:spPr bwMode="auto">
          <a:xfrm rot="16200000">
            <a:off x="9136625" y="3938358"/>
            <a:ext cx="1517518" cy="1907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95476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8023CB2F-75D7-F1CF-83C5-699E5FDE5BE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22"/>
          <a:stretch/>
        </p:blipFill>
        <p:spPr>
          <a:xfrm>
            <a:off x="0" y="1"/>
            <a:ext cx="12191999" cy="685800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8B4F2A2E-88F7-50C0-4C09-90F5A5EF50A1}"/>
              </a:ext>
            </a:extLst>
          </p:cNvPr>
          <p:cNvSpPr txBox="1"/>
          <p:nvPr/>
        </p:nvSpPr>
        <p:spPr>
          <a:xfrm>
            <a:off x="1054104" y="5567361"/>
            <a:ext cx="18433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2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Start</a:t>
            </a:r>
            <a:endParaRPr lang="es-MX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42CBA5EE-E141-EEB4-A88C-B53882265D36}"/>
              </a:ext>
            </a:extLst>
          </p:cNvPr>
          <p:cNvSpPr txBox="1"/>
          <p:nvPr/>
        </p:nvSpPr>
        <p:spPr>
          <a:xfrm>
            <a:off x="3639459" y="5536584"/>
            <a:ext cx="23222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Velocidad</a:t>
            </a:r>
            <a:endParaRPr lang="es-MX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5947CEC5-47A3-1865-0CA0-FB8A175DEE7B}"/>
              </a:ext>
            </a:extLst>
          </p:cNvPr>
          <p:cNvSpPr txBox="1"/>
          <p:nvPr/>
        </p:nvSpPr>
        <p:spPr>
          <a:xfrm>
            <a:off x="6553200" y="5675084"/>
            <a:ext cx="1843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s-MX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597B201D-6962-2DD9-A4B3-3573D840ACC8}"/>
              </a:ext>
            </a:extLst>
          </p:cNvPr>
          <p:cNvSpPr txBox="1"/>
          <p:nvPr/>
        </p:nvSpPr>
        <p:spPr>
          <a:xfrm>
            <a:off x="9042400" y="5628917"/>
            <a:ext cx="232228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Mantenimiento</a:t>
            </a:r>
            <a:endParaRPr lang="es-MX" sz="2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64957892-67C5-FC89-0100-B6EEEED4FC77}"/>
              </a:ext>
            </a:extLst>
          </p:cNvPr>
          <p:cNvSpPr txBox="1"/>
          <p:nvPr/>
        </p:nvSpPr>
        <p:spPr>
          <a:xfrm>
            <a:off x="6357258" y="5598139"/>
            <a:ext cx="23222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Temperatura</a:t>
            </a:r>
            <a:endParaRPr lang="es-MX" sz="28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08528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ECB6F213-1EE1-E84C-681E-FD2E8F63FE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C64007E2-D311-ECA2-C307-C4BF0B3C1BB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08" t="27355" r="73836" b="67315"/>
          <a:stretch/>
        </p:blipFill>
        <p:spPr>
          <a:xfrm rot="10800000">
            <a:off x="619894" y="3428999"/>
            <a:ext cx="288348" cy="385763"/>
          </a:xfrm>
          <a:prstGeom prst="chevron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11CDB7F1-6A04-A55B-1A08-E587B64CA8B0}"/>
              </a:ext>
            </a:extLst>
          </p:cNvPr>
          <p:cNvSpPr txBox="1"/>
          <p:nvPr/>
        </p:nvSpPr>
        <p:spPr>
          <a:xfrm>
            <a:off x="4752975" y="573876"/>
            <a:ext cx="13430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b="1" dirty="0">
                <a:latin typeface="Arial" panose="020B0604020202020204" pitchFamily="34" charset="0"/>
                <a:cs typeface="Arial" panose="020B0604020202020204" pitchFamily="34" charset="0"/>
              </a:rPr>
              <a:t>Menú</a:t>
            </a:r>
            <a:endParaRPr lang="es-MX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78" name="Picture 6">
            <a:extLst>
              <a:ext uri="{FF2B5EF4-FFF2-40B4-BE49-F238E27FC236}">
                <a16:creationId xmlns:a16="http://schemas.microsoft.com/office/drawing/2014/main" id="{C9EC23F8-B5CB-7F54-9DE5-3A491AD92A9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50" r="11279"/>
          <a:stretch/>
        </p:blipFill>
        <p:spPr bwMode="auto">
          <a:xfrm rot="5400000">
            <a:off x="9136624" y="902264"/>
            <a:ext cx="1517518" cy="1907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>
            <a:extLst>
              <a:ext uri="{FF2B5EF4-FFF2-40B4-BE49-F238E27FC236}">
                <a16:creationId xmlns:a16="http://schemas.microsoft.com/office/drawing/2014/main" id="{F8F1D143-03AD-C1CB-AB28-F62F93B00C3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50" r="11279"/>
          <a:stretch/>
        </p:blipFill>
        <p:spPr bwMode="auto">
          <a:xfrm rot="16200000">
            <a:off x="9136625" y="3938358"/>
            <a:ext cx="1517518" cy="1907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D0E56920-EE0A-9401-35B0-E962B5093B2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6522" r="2840"/>
          <a:stretch/>
        </p:blipFill>
        <p:spPr>
          <a:xfrm>
            <a:off x="1358703" y="2675919"/>
            <a:ext cx="1998359" cy="183084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F5FBAC15-F493-0EF3-56CF-7F64CE5684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36527" y="3305629"/>
            <a:ext cx="599508" cy="1201131"/>
          </a:xfrm>
          <a:prstGeom prst="roundRect">
            <a:avLst>
              <a:gd name="adj" fmla="val 16667"/>
            </a:avLst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7046347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8023CB2F-75D7-F1CF-83C5-699E5FDE5BE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22"/>
          <a:stretch/>
        </p:blipFill>
        <p:spPr>
          <a:xfrm>
            <a:off x="0" y="1"/>
            <a:ext cx="12191999" cy="685800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8B4F2A2E-88F7-50C0-4C09-90F5A5EF50A1}"/>
              </a:ext>
            </a:extLst>
          </p:cNvPr>
          <p:cNvSpPr txBox="1"/>
          <p:nvPr/>
        </p:nvSpPr>
        <p:spPr>
          <a:xfrm>
            <a:off x="1054104" y="5567361"/>
            <a:ext cx="18433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2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Start</a:t>
            </a:r>
            <a:endParaRPr lang="es-MX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42CBA5EE-E141-EEB4-A88C-B53882265D36}"/>
              </a:ext>
            </a:extLst>
          </p:cNvPr>
          <p:cNvSpPr txBox="1"/>
          <p:nvPr/>
        </p:nvSpPr>
        <p:spPr>
          <a:xfrm>
            <a:off x="3639459" y="5536584"/>
            <a:ext cx="23222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Velocidad</a:t>
            </a:r>
            <a:endParaRPr lang="es-MX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5947CEC5-47A3-1865-0CA0-FB8A175DEE7B}"/>
              </a:ext>
            </a:extLst>
          </p:cNvPr>
          <p:cNvSpPr txBox="1"/>
          <p:nvPr/>
        </p:nvSpPr>
        <p:spPr>
          <a:xfrm>
            <a:off x="6553200" y="5675084"/>
            <a:ext cx="1843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s-MX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597B201D-6962-2DD9-A4B3-3573D840ACC8}"/>
              </a:ext>
            </a:extLst>
          </p:cNvPr>
          <p:cNvSpPr txBox="1"/>
          <p:nvPr/>
        </p:nvSpPr>
        <p:spPr>
          <a:xfrm>
            <a:off x="9042400" y="5628917"/>
            <a:ext cx="232228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Mantenimiento</a:t>
            </a:r>
            <a:endParaRPr lang="es-MX" sz="2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64957892-67C5-FC89-0100-B6EEEED4FC77}"/>
              </a:ext>
            </a:extLst>
          </p:cNvPr>
          <p:cNvSpPr txBox="1"/>
          <p:nvPr/>
        </p:nvSpPr>
        <p:spPr>
          <a:xfrm>
            <a:off x="6357258" y="5598139"/>
            <a:ext cx="23222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Temperatura</a:t>
            </a:r>
            <a:endParaRPr lang="es-MX" sz="28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44089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ECB6F213-1EE1-E84C-681E-FD2E8F63FE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C64007E2-D311-ECA2-C307-C4BF0B3C1BB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08" t="27355" r="73836" b="67315"/>
          <a:stretch/>
        </p:blipFill>
        <p:spPr>
          <a:xfrm rot="10800000">
            <a:off x="619894" y="3428999"/>
            <a:ext cx="288348" cy="385763"/>
          </a:xfrm>
          <a:prstGeom prst="chevron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11CDB7F1-6A04-A55B-1A08-E587B64CA8B0}"/>
              </a:ext>
            </a:extLst>
          </p:cNvPr>
          <p:cNvSpPr txBox="1"/>
          <p:nvPr/>
        </p:nvSpPr>
        <p:spPr>
          <a:xfrm>
            <a:off x="4752975" y="573876"/>
            <a:ext cx="13430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b="1" dirty="0">
                <a:latin typeface="Arial" panose="020B0604020202020204" pitchFamily="34" charset="0"/>
                <a:cs typeface="Arial" panose="020B0604020202020204" pitchFamily="34" charset="0"/>
              </a:rPr>
              <a:t>Menú</a:t>
            </a:r>
            <a:endParaRPr lang="es-MX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Imagen 2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6929E541-36F0-BF7D-FC88-F44D7A98FA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53" t="53995" r="59609" b="13093"/>
          <a:stretch/>
        </p:blipFill>
        <p:spPr>
          <a:xfrm>
            <a:off x="9243803" y="1097096"/>
            <a:ext cx="1343024" cy="1555081"/>
          </a:xfrm>
          <a:prstGeom prst="flowChartAlternateProcess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F9EEFD1E-2385-1AF9-323A-0F450EC75B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49019" y="4376953"/>
            <a:ext cx="1132592" cy="1228575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C3339F61-413E-616B-ADF3-0B96CED56754}"/>
              </a:ext>
            </a:extLst>
          </p:cNvPr>
          <p:cNvSpPr txBox="1"/>
          <p:nvPr/>
        </p:nvSpPr>
        <p:spPr>
          <a:xfrm>
            <a:off x="9349019" y="2133836"/>
            <a:ext cx="1132592" cy="406164"/>
          </a:xfrm>
          <a:prstGeom prst="rect">
            <a:avLst/>
          </a:prstGeom>
          <a:solidFill>
            <a:srgbClr val="10A8D9"/>
          </a:solidFill>
        </p:spPr>
        <p:txBody>
          <a:bodyPr wrap="square" rtlCol="0">
            <a:spAutoFit/>
          </a:bodyPr>
          <a:lstStyle/>
          <a:p>
            <a:endParaRPr lang="es-MX" dirty="0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2B2671B7-C26A-9B8F-5BED-0D0DA6A45EAF}"/>
              </a:ext>
            </a:extLst>
          </p:cNvPr>
          <p:cNvSpPr txBox="1"/>
          <p:nvPr/>
        </p:nvSpPr>
        <p:spPr>
          <a:xfrm>
            <a:off x="9062232" y="2226757"/>
            <a:ext cx="170616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1600" b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AUTOMATICO</a:t>
            </a:r>
            <a:endParaRPr lang="es-MX" sz="1600" b="1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B396C9FE-C590-BFB3-AF89-DF2BA11FA702}"/>
              </a:ext>
            </a:extLst>
          </p:cNvPr>
          <p:cNvSpPr txBox="1"/>
          <p:nvPr/>
        </p:nvSpPr>
        <p:spPr>
          <a:xfrm>
            <a:off x="9142546" y="5130940"/>
            <a:ext cx="15455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>
                <a:solidFill>
                  <a:schemeClr val="bg2"/>
                </a:solidFill>
              </a:rPr>
              <a:t>MANUAL</a:t>
            </a:r>
            <a:endParaRPr lang="es-MX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488124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498</TotalTime>
  <Words>137</Words>
  <Application>Microsoft Office PowerPoint</Application>
  <PresentationFormat>Panorámica</PresentationFormat>
  <Paragraphs>87</Paragraphs>
  <Slides>23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23</vt:i4>
      </vt:variant>
    </vt:vector>
  </HeadingPairs>
  <TitlesOfParts>
    <vt:vector size="27" baseType="lpstr">
      <vt:lpstr>Aptos</vt:lpstr>
      <vt:lpstr>Aptos Display</vt:lpstr>
      <vt:lpstr>Arial</vt:lpstr>
      <vt:lpstr>Tema de Office</vt:lpstr>
      <vt:lpstr>INICIANDO MAQUINA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INICIANDO MAQUINA</dc:title>
  <dc:creator>jesus cruz mendoza</dc:creator>
  <cp:lastModifiedBy>Eliud</cp:lastModifiedBy>
  <cp:revision>5</cp:revision>
  <dcterms:created xsi:type="dcterms:W3CDTF">2024-09-23T15:38:54Z</dcterms:created>
  <dcterms:modified xsi:type="dcterms:W3CDTF">2024-11-20T13:36:02Z</dcterms:modified>
</cp:coreProperties>
</file>

<file path=docProps/thumbnail.jpeg>
</file>